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0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3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82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55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45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82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93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18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0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60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98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51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69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08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80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39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0642-634A-40F4-BDDA-F71805ACA0E7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BC7051-127D-466A-8E11-7949DED54B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3696"/>
            <a:ext cx="9144000" cy="4058783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Үйірме :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  қолдар»</a:t>
            </a:r>
            <a:br>
              <a:rPr lang="kk-K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  әсемдікке  баулу, шығармашылық  қасиеттерін  дамыту.</a:t>
            </a:r>
            <a:b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ересек </a:t>
            </a:r>
            <a:r>
              <a:rPr lang="kk-K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«Айгөлек»</a:t>
            </a:r>
            <a:b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</a:t>
            </a:r>
            <a: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:Мынбаева  Сайра  Байдуллаевна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/>
              <a:t>                   Көрме  ұйымдастыру.</a:t>
            </a:r>
            <a:endParaRPr lang="ru-RU" b="1" i="1" dirty="0"/>
          </a:p>
        </p:txBody>
      </p:sp>
      <p:pic>
        <p:nvPicPr>
          <p:cNvPr id="4" name="Объект 3" descr="C:\Users\Administrator\Downloads\-5213155893305264620_12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0" y="1930400"/>
            <a:ext cx="2911077" cy="474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istrator\Downloads\IMG-20250122-WA00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46" y="1930400"/>
            <a:ext cx="3121660" cy="474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istrator\Downloads\20241021_1604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9038" y="1400081"/>
            <a:ext cx="2362202" cy="36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istrator\Downloads\20241021_1606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99" y="4632960"/>
            <a:ext cx="3615882" cy="204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5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/>
              <a:t>  Ландшафттық  дизайн  бойынша  оқу  іс  әрекеті.</a:t>
            </a:r>
            <a:endParaRPr lang="ru-RU" b="1" i="1" dirty="0"/>
          </a:p>
        </p:txBody>
      </p:sp>
      <p:pic>
        <p:nvPicPr>
          <p:cNvPr id="4" name="Рисунок 3" descr="C:\Users\Administrator\Downloads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4732866" cy="474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Administrator\Downloads\а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74" y="1930400"/>
            <a:ext cx="5780246" cy="474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4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948546" y="2372753"/>
            <a:ext cx="88087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72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Үй макетін жасау.</a:t>
            </a:r>
            <a:endParaRPr lang="ru-RU" sz="72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istrator\Downloads\IMG_78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3" y="154839"/>
            <a:ext cx="2847975" cy="2552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8" descr="C:\Users\Administrator\Downloads\IMG_783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48" y="130594"/>
            <a:ext cx="2834640" cy="2576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Administrator\Downloads\ай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02" y="130594"/>
            <a:ext cx="2705100" cy="2576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Administrator\Downloads\IMG_78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30594"/>
            <a:ext cx="2819400" cy="2576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Administrator\Downloads\IMG_784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7" y="2866963"/>
            <a:ext cx="2964675" cy="1850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Administrator\Downloads\миша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48" y="2548370"/>
            <a:ext cx="2559176" cy="2121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Administrator\Downloads\IMG_784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16" y="2548370"/>
            <a:ext cx="2876550" cy="2299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Administrator\Downloads\арлан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30" y="2484892"/>
            <a:ext cx="2712912" cy="227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Administrator\Downloads\IMG_784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" y="4775175"/>
            <a:ext cx="3154295" cy="25112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Administrator\Downloads\IMG_7839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48" y="4730641"/>
            <a:ext cx="2476349" cy="2600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Administrator\Downloads\жанбек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1"/>
          <a:stretch/>
        </p:blipFill>
        <p:spPr bwMode="auto">
          <a:xfrm>
            <a:off x="6352906" y="4985576"/>
            <a:ext cx="2743200" cy="2695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Administrator\Downloads\ec2d5fde-c288-4f19-9a0b-2eca4f3970d7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106" y="4717253"/>
            <a:ext cx="2796573" cy="29505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182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7200" dirty="0"/>
              <a:t> </a:t>
            </a:r>
            <a:r>
              <a:rPr lang="kk-KZ" sz="7200" dirty="0" smtClean="0"/>
              <a:t> </a:t>
            </a:r>
            <a:r>
              <a:rPr lang="kk-KZ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 </a:t>
            </a:r>
          </a:p>
          <a:p>
            <a:pPr marL="0" indent="0">
              <a:buNone/>
            </a:pPr>
            <a:r>
              <a:rPr lang="kk-K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рахмет </a:t>
            </a:r>
            <a:r>
              <a:rPr lang="kk-KZ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          </a:t>
            </a:r>
            <a:r>
              <a:rPr lang="kk-KZ" b="1" i="1" dirty="0" smtClean="0"/>
              <a:t>Аналар мектебі.</a:t>
            </a:r>
            <a:br>
              <a:rPr lang="kk-KZ" b="1" i="1" dirty="0" smtClean="0"/>
            </a:br>
            <a:r>
              <a:rPr lang="kk-KZ" b="1" i="1" dirty="0"/>
              <a:t> </a:t>
            </a:r>
            <a:r>
              <a:rPr lang="kk-KZ" b="1" i="1" dirty="0" smtClean="0"/>
              <a:t>      </a:t>
            </a:r>
            <a:r>
              <a:rPr lang="ru-RU" b="1" i="1" dirty="0" smtClean="0"/>
              <a:t>(</a:t>
            </a:r>
            <a:r>
              <a:rPr lang="kk-KZ" sz="2700" b="1" i="1" dirty="0" smtClean="0"/>
              <a:t>Ата аналармен  серіктестік</a:t>
            </a:r>
            <a:r>
              <a:rPr lang="kk-KZ" b="1" i="1" dirty="0" smtClean="0"/>
              <a:t>)</a:t>
            </a:r>
            <a:br>
              <a:rPr lang="kk-KZ" b="1" i="1" dirty="0" smtClean="0"/>
            </a:br>
            <a:r>
              <a:rPr lang="kk-KZ" b="1" i="1" dirty="0"/>
              <a:t> </a:t>
            </a:r>
            <a:r>
              <a:rPr lang="kk-KZ" b="1" i="1" dirty="0" smtClean="0"/>
              <a:t>         Шеберлікпен  бөлісу</a:t>
            </a:r>
            <a:br>
              <a:rPr lang="kk-KZ" b="1" i="1" dirty="0" smtClean="0"/>
            </a:br>
            <a:r>
              <a:rPr lang="kk-KZ" b="1" i="1" dirty="0" smtClean="0"/>
              <a:t>\.</a:t>
            </a:r>
            <a:endParaRPr lang="ru-RU" b="1" i="1" dirty="0"/>
          </a:p>
        </p:txBody>
      </p:sp>
      <p:pic>
        <p:nvPicPr>
          <p:cNvPr id="4" name="Объект 3" descr="C:\Users\Administrator\Downloads\IMG-20241008-WA007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499360"/>
            <a:ext cx="5194987" cy="358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istrator\Downloads\IMG-20241006-WA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40" y="2499360"/>
            <a:ext cx="5186680" cy="358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3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4405" y="2967335"/>
            <a:ext cx="794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Ата-аналармен жұмыс.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istrator\Downloads\IMG-20241008-WA00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" y="278449"/>
            <a:ext cx="5115244" cy="361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istrator\Downloads\IMG-20241008-WA00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61" y="217367"/>
            <a:ext cx="4922712" cy="342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istrator\Downloads\Screenshot_20250123-121938_WhatsApp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6" t="36818" r="29808" b="37674"/>
          <a:stretch/>
        </p:blipFill>
        <p:spPr bwMode="auto">
          <a:xfrm>
            <a:off x="241618" y="3622200"/>
            <a:ext cx="5115244" cy="323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 descr="C:\Users\Administrator\Downloads\41477936-6d8b-4b64-873e-e5c90d21b29b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60" y="3622200"/>
            <a:ext cx="4922713" cy="323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25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</a:t>
            </a:r>
            <a:r>
              <a:rPr lang="kk-KZ" b="1" i="1" dirty="0" smtClean="0"/>
              <a:t>Бақылау  мен  зерттеулер: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istrator\Downloads\20250115_1039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6087" y="3124997"/>
            <a:ext cx="4560253" cy="263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istrator\Downloads\20250115_103931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827" y="2172496"/>
            <a:ext cx="4187615" cy="463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istrator\Downloads\IMG-20241205-WA0088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60" y="2160588"/>
            <a:ext cx="4724400" cy="4560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</a:t>
            </a:r>
            <a:endParaRPr lang="ru-RU" dirty="0"/>
          </a:p>
        </p:txBody>
      </p:sp>
      <p:pic>
        <p:nvPicPr>
          <p:cNvPr id="4" name="Рисунок 3" descr="C:\Users\Administrator\Downloads\IMG-20250122-WA00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76120"/>
            <a:ext cx="3406140" cy="488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Administrator\Downloads\IMG-20250122-WA006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44" y="1930400"/>
            <a:ext cx="3625956" cy="482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istrator\Downloads\IMG-20250122-WA00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04" y="1930400"/>
            <a:ext cx="4220316" cy="4820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2900" y="609600"/>
            <a:ext cx="9709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Табиғи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материалдар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жинау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49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/>
              <a:t>        Балалармен  жеке  </a:t>
            </a:r>
            <a:br>
              <a:rPr lang="kk-KZ" b="1" i="1" dirty="0" smtClean="0"/>
            </a:br>
            <a:r>
              <a:rPr lang="kk-KZ" b="1" i="1" dirty="0" smtClean="0"/>
              <a:t>     және  топтық   жұмыстар:</a:t>
            </a:r>
            <a:endParaRPr lang="ru-RU" b="1" i="1" dirty="0"/>
          </a:p>
        </p:txBody>
      </p:sp>
      <p:pic>
        <p:nvPicPr>
          <p:cNvPr id="4" name="Рисунок 3" descr="C:\Users\Administrator\Downloads\IMG-20241022-WA00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3041226" cy="224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istrator\Downloads\Screenshot_20250123-122711_WhatsApp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37032" r="12819" b="37074"/>
          <a:stretch/>
        </p:blipFill>
        <p:spPr bwMode="auto">
          <a:xfrm>
            <a:off x="677334" y="4402110"/>
            <a:ext cx="3041226" cy="2288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 descr="C:\Users\Administrator\Downloads\IMG-20250122-WA0052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78" y="1930400"/>
            <a:ext cx="3063081" cy="224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istrator\Downloads\IMG-20250122-WA0062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77" y="4402110"/>
            <a:ext cx="3063081" cy="228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istrator\Downloads\IMG-20250122-WA006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9"/>
          <a:stretch/>
        </p:blipFill>
        <p:spPr bwMode="auto">
          <a:xfrm>
            <a:off x="7767132" y="1968010"/>
            <a:ext cx="4050376" cy="220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istrator\Downloads\IMG-20250122-WA005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32" y="4402110"/>
            <a:ext cx="4050376" cy="228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5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istrator\Downloads\IMG-20250122-WA008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3" r="15753"/>
          <a:stretch/>
        </p:blipFill>
        <p:spPr bwMode="auto">
          <a:xfrm>
            <a:off x="1134427" y="528320"/>
            <a:ext cx="4443413" cy="3112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C:\Users\Administrator\Downloads\IMG-20250122-WA005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" y="3827146"/>
            <a:ext cx="4443413" cy="284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istrator\Downloads\IMG-20250122-WA008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8"/>
          <a:stretch/>
        </p:blipFill>
        <p:spPr bwMode="auto">
          <a:xfrm>
            <a:off x="6034933" y="528320"/>
            <a:ext cx="4348798" cy="3112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istrator\Downloads\Screenshot_20250109-134024_Instagram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5" t="10345" r="2115" b="19504"/>
          <a:stretch/>
        </p:blipFill>
        <p:spPr bwMode="auto">
          <a:xfrm>
            <a:off x="6034933" y="3894181"/>
            <a:ext cx="4348798" cy="2780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Administrator\Downloads\-5296795218844171142_12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27" y="1468437"/>
            <a:ext cx="5274945" cy="392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3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694" y="309534"/>
            <a:ext cx="8596668" cy="1320800"/>
          </a:xfrm>
        </p:spPr>
        <p:txBody>
          <a:bodyPr/>
          <a:lstStyle/>
          <a:p>
            <a:r>
              <a:rPr lang="kk-KZ" b="1" i="1" dirty="0" smtClean="0"/>
              <a:t>Қардың  күйін  зерттеу.</a:t>
            </a:r>
            <a:endParaRPr lang="ru-RU" b="1" i="1" dirty="0"/>
          </a:p>
        </p:txBody>
      </p:sp>
      <p:pic>
        <p:nvPicPr>
          <p:cNvPr id="5" name="Объект 4" descr="C:\Users\Administrator\Downloads\кар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30334"/>
            <a:ext cx="4702387" cy="257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istrator\Downloads\кар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282440"/>
            <a:ext cx="4702386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istrator\Downloads\кар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90" y="1630333"/>
            <a:ext cx="4611370" cy="257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istrator\Downloads\кар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90" y="4282440"/>
            <a:ext cx="4611370" cy="2392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r>
              <a:rPr lang="kk-KZ" b="1" i="1" dirty="0" smtClean="0"/>
              <a:t>Бауырсақ ертегісінің  желісімен..                       </a:t>
            </a:r>
            <a:endParaRPr lang="ru-RU" b="1" i="1" dirty="0"/>
          </a:p>
        </p:txBody>
      </p:sp>
      <p:pic>
        <p:nvPicPr>
          <p:cNvPr id="4" name="Объект 3" descr="C:\Users\Administrator\Downloads\IMG-20250119-WA0045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6" y="1270000"/>
            <a:ext cx="3224679" cy="447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istrator\Downloads\Screenshot_20250129-183822_Instagra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76" y="1270000"/>
            <a:ext cx="2948305" cy="447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istrator\Downloads\Screenshot_20250129-183853_Instagram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8"/>
          <a:stretch/>
        </p:blipFill>
        <p:spPr bwMode="auto">
          <a:xfrm>
            <a:off x="7661662" y="1270000"/>
            <a:ext cx="3224679" cy="4475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66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</TotalTime>
  <Words>55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Үйірме : «Шебер  қолдар» Мақсаты: Балаларды  әсемдікке  баулу, шығармашылық  қасиеттерін  дамыту. Топ ересек : «Айгөлек» Жетекшісі:Мынбаева  Сайра  Байдуллаевна</vt:lpstr>
      <vt:lpstr>          Аналар мектебі.        (Ата аналармен  серіктестік)           Шеберлікпен  бөлісу \.</vt:lpstr>
      <vt:lpstr>Презентация PowerPoint</vt:lpstr>
      <vt:lpstr>      Бақылау  мен  зерттеулер:</vt:lpstr>
      <vt:lpstr>      </vt:lpstr>
      <vt:lpstr>        Балалармен  жеке        және  топтық   жұмыстар:</vt:lpstr>
      <vt:lpstr>Презентация PowerPoint</vt:lpstr>
      <vt:lpstr>Қардың  күйін  зерттеу.</vt:lpstr>
      <vt:lpstr> Бауырсақ ертегісінің  желісімен..                       </vt:lpstr>
      <vt:lpstr>                   Көрме  ұйымдастыру.</vt:lpstr>
      <vt:lpstr>  Ландшафттық  дизайн  бойынша  оқу  іс  әрекеті.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Үйірме : «Шебер  қолдар» Мақсаты:Балаларды  әсемдікке  баулушығармашылық  қасиеттерін  дамыту. Топ:Ересек  «Айгөлек» Жетекшісі:Мынбаева  Сайра  Байдуллаевна</dc:title>
  <dc:creator>Пользователь Windows</dc:creator>
  <cp:lastModifiedBy>Пользователь Windows</cp:lastModifiedBy>
  <cp:revision>24</cp:revision>
  <dcterms:created xsi:type="dcterms:W3CDTF">2025-02-07T05:33:37Z</dcterms:created>
  <dcterms:modified xsi:type="dcterms:W3CDTF">2025-02-07T11:21:36Z</dcterms:modified>
</cp:coreProperties>
</file>